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4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56DFEC-CA64-499C-AECF-BC596A096C92}" v="49" dt="2024-10-22T08:17:17.7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15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zymon Podraza-Ostrega" userId="535aac71-c4be-41bb-9bd6-3ce5fbde2fea" providerId="ADAL" clId="{A756DFEC-CA64-499C-AECF-BC596A096C92}"/>
    <pc:docChg chg="custSel addSld modSld modMainMaster">
      <pc:chgData name="Szymon Podraza-Ostrega" userId="535aac71-c4be-41bb-9bd6-3ce5fbde2fea" providerId="ADAL" clId="{A756DFEC-CA64-499C-AECF-BC596A096C92}" dt="2024-10-22T08:17:21.051" v="288" actId="478"/>
      <pc:docMkLst>
        <pc:docMk/>
      </pc:docMkLst>
      <pc:sldChg chg="addSp delSp modSp mod modTransition">
        <pc:chgData name="Szymon Podraza-Ostrega" userId="535aac71-c4be-41bb-9bd6-3ce5fbde2fea" providerId="ADAL" clId="{A756DFEC-CA64-499C-AECF-BC596A096C92}" dt="2024-10-22T08:17:21.051" v="288" actId="478"/>
        <pc:sldMkLst>
          <pc:docMk/>
          <pc:sldMk cId="874937592" sldId="256"/>
        </pc:sldMkLst>
        <pc:spChg chg="add mod">
          <ac:chgData name="Szymon Podraza-Ostrega" userId="535aac71-c4be-41bb-9bd6-3ce5fbde2fea" providerId="ADAL" clId="{A756DFEC-CA64-499C-AECF-BC596A096C92}" dt="2024-10-22T08:17:09.578" v="283"/>
          <ac:spMkLst>
            <pc:docMk/>
            <pc:sldMk cId="874937592" sldId="256"/>
            <ac:spMk id="2" creationId="{63A6A6CC-EAE9-6671-B256-67925261ECA6}"/>
          </ac:spMkLst>
        </pc:spChg>
        <pc:spChg chg="del">
          <ac:chgData name="Szymon Podraza-Ostrega" userId="535aac71-c4be-41bb-9bd6-3ce5fbde2fea" providerId="ADAL" clId="{A756DFEC-CA64-499C-AECF-BC596A096C92}" dt="2024-10-21T09:06:22.982" v="5" actId="478"/>
          <ac:spMkLst>
            <pc:docMk/>
            <pc:sldMk cId="874937592" sldId="256"/>
            <ac:spMk id="2" creationId="{77727D72-00A4-4BA1-F6AA-30CB510B9106}"/>
          </ac:spMkLst>
        </pc:spChg>
        <pc:spChg chg="del">
          <ac:chgData name="Szymon Podraza-Ostrega" userId="535aac71-c4be-41bb-9bd6-3ce5fbde2fea" providerId="ADAL" clId="{A756DFEC-CA64-499C-AECF-BC596A096C92}" dt="2024-10-21T09:06:23.879" v="6" actId="478"/>
          <ac:spMkLst>
            <pc:docMk/>
            <pc:sldMk cId="874937592" sldId="256"/>
            <ac:spMk id="3" creationId="{FD41E26B-B7A7-EDEA-CBC4-D6675748D5B7}"/>
          </ac:spMkLst>
        </pc:spChg>
        <pc:spChg chg="add del mod">
          <ac:chgData name="Szymon Podraza-Ostrega" userId="535aac71-c4be-41bb-9bd6-3ce5fbde2fea" providerId="ADAL" clId="{A756DFEC-CA64-499C-AECF-BC596A096C92}" dt="2024-10-22T08:17:21.051" v="288" actId="478"/>
          <ac:spMkLst>
            <pc:docMk/>
            <pc:sldMk cId="874937592" sldId="256"/>
            <ac:spMk id="9" creationId="{DF35C9BC-E766-B64F-41DE-EDBEA04BBE13}"/>
          </ac:spMkLst>
        </pc:spChg>
        <pc:spChg chg="add mod">
          <ac:chgData name="Szymon Podraza-Ostrega" userId="535aac71-c4be-41bb-9bd6-3ce5fbde2fea" providerId="ADAL" clId="{A756DFEC-CA64-499C-AECF-BC596A096C92}" dt="2024-10-21T17:05:56.636" v="99" actId="14100"/>
          <ac:spMkLst>
            <pc:docMk/>
            <pc:sldMk cId="874937592" sldId="256"/>
            <ac:spMk id="10" creationId="{548CF718-E93B-BA17-B3A3-B1EC2697343B}"/>
          </ac:spMkLst>
        </pc:spChg>
        <pc:spChg chg="add mod">
          <ac:chgData name="Szymon Podraza-Ostrega" userId="535aac71-c4be-41bb-9bd6-3ce5fbde2fea" providerId="ADAL" clId="{A756DFEC-CA64-499C-AECF-BC596A096C92}" dt="2024-10-21T17:06:28.091" v="102" actId="207"/>
          <ac:spMkLst>
            <pc:docMk/>
            <pc:sldMk cId="874937592" sldId="256"/>
            <ac:spMk id="11" creationId="{F052D509-89A9-6CAC-8AF9-1F78E1DE7F21}"/>
          </ac:spMkLst>
        </pc:spChg>
        <pc:spChg chg="add del mod">
          <ac:chgData name="Szymon Podraza-Ostrega" userId="535aac71-c4be-41bb-9bd6-3ce5fbde2fea" providerId="ADAL" clId="{A756DFEC-CA64-499C-AECF-BC596A096C92}" dt="2024-10-21T17:13:51.786" v="181" actId="478"/>
          <ac:spMkLst>
            <pc:docMk/>
            <pc:sldMk cId="874937592" sldId="256"/>
            <ac:spMk id="12" creationId="{CBD85582-9442-4B73-9BDC-0EAE52DBAF39}"/>
          </ac:spMkLst>
        </pc:spChg>
        <pc:spChg chg="add del mod">
          <ac:chgData name="Szymon Podraza-Ostrega" userId="535aac71-c4be-41bb-9bd6-3ce5fbde2fea" providerId="ADAL" clId="{A756DFEC-CA64-499C-AECF-BC596A096C92}" dt="2024-10-21T17:14:00.463" v="184" actId="478"/>
          <ac:spMkLst>
            <pc:docMk/>
            <pc:sldMk cId="874937592" sldId="256"/>
            <ac:spMk id="13" creationId="{87672A22-4911-B298-9767-AFC9CEC286AE}"/>
          </ac:spMkLst>
        </pc:spChg>
        <pc:spChg chg="add del mod">
          <ac:chgData name="Szymon Podraza-Ostrega" userId="535aac71-c4be-41bb-9bd6-3ce5fbde2fea" providerId="ADAL" clId="{A756DFEC-CA64-499C-AECF-BC596A096C92}" dt="2024-10-22T08:16:27.412" v="279" actId="478"/>
          <ac:spMkLst>
            <pc:docMk/>
            <pc:sldMk cId="874937592" sldId="256"/>
            <ac:spMk id="14" creationId="{BA77C893-1B31-E52A-E686-3AAA87B996DB}"/>
          </ac:spMkLst>
        </pc:spChg>
        <pc:spChg chg="add del mod">
          <ac:chgData name="Szymon Podraza-Ostrega" userId="535aac71-c4be-41bb-9bd6-3ce5fbde2fea" providerId="ADAL" clId="{A756DFEC-CA64-499C-AECF-BC596A096C92}" dt="2024-10-22T08:17:09.215" v="282" actId="478"/>
          <ac:spMkLst>
            <pc:docMk/>
            <pc:sldMk cId="874937592" sldId="256"/>
            <ac:spMk id="15" creationId="{75819EC0-4D91-050F-EA01-4F47CCB184B7}"/>
          </ac:spMkLst>
        </pc:spChg>
        <pc:graphicFrameChg chg="add mod modGraphic">
          <ac:chgData name="Szymon Podraza-Ostrega" userId="535aac71-c4be-41bb-9bd6-3ce5fbde2fea" providerId="ADAL" clId="{A756DFEC-CA64-499C-AECF-BC596A096C92}" dt="2024-10-21T09:06:31.564" v="8" actId="1076"/>
          <ac:graphicFrameMkLst>
            <pc:docMk/>
            <pc:sldMk cId="874937592" sldId="256"/>
            <ac:graphicFrameMk id="4" creationId="{EE36E3C2-4293-D78D-E714-9B82624600D7}"/>
          </ac:graphicFrameMkLst>
        </pc:graphicFrameChg>
        <pc:picChg chg="add mod">
          <ac:chgData name="Szymon Podraza-Ostrega" userId="535aac71-c4be-41bb-9bd6-3ce5fbde2fea" providerId="ADAL" clId="{A756DFEC-CA64-499C-AECF-BC596A096C92}" dt="2024-10-21T17:06:39.612" v="105" actId="1076"/>
          <ac:picMkLst>
            <pc:docMk/>
            <pc:sldMk cId="874937592" sldId="256"/>
            <ac:picMk id="6" creationId="{ADE02DD5-B4F9-0DD7-215A-DAB430692F4E}"/>
          </ac:picMkLst>
        </pc:picChg>
        <pc:picChg chg="add mod">
          <ac:chgData name="Szymon Podraza-Ostrega" userId="535aac71-c4be-41bb-9bd6-3ce5fbde2fea" providerId="ADAL" clId="{A756DFEC-CA64-499C-AECF-BC596A096C92}" dt="2024-10-21T17:06:32.198" v="103" actId="14100"/>
          <ac:picMkLst>
            <pc:docMk/>
            <pc:sldMk cId="874937592" sldId="256"/>
            <ac:picMk id="8" creationId="{1E0A18AD-A34F-CEDE-5554-19471FED7205}"/>
          </ac:picMkLst>
        </pc:picChg>
      </pc:sldChg>
      <pc:sldChg chg="addSp delSp modSp add mod modTransition">
        <pc:chgData name="Szymon Podraza-Ostrega" userId="535aac71-c4be-41bb-9bd6-3ce5fbde2fea" providerId="ADAL" clId="{A756DFEC-CA64-499C-AECF-BC596A096C92}" dt="2024-10-22T08:17:13.104" v="285"/>
        <pc:sldMkLst>
          <pc:docMk/>
          <pc:sldMk cId="1679002966" sldId="257"/>
        </pc:sldMkLst>
        <pc:spChg chg="add mod">
          <ac:chgData name="Szymon Podraza-Ostrega" userId="535aac71-c4be-41bb-9bd6-3ce5fbde2fea" providerId="ADAL" clId="{A756DFEC-CA64-499C-AECF-BC596A096C92}" dt="2024-10-21T17:11:04.909" v="158" actId="20577"/>
          <ac:spMkLst>
            <pc:docMk/>
            <pc:sldMk cId="1679002966" sldId="257"/>
            <ac:spMk id="2" creationId="{F6D6A019-F0E9-EB90-FB5D-4C2E87B91AEF}"/>
          </ac:spMkLst>
        </pc:spChg>
        <pc:spChg chg="add del mod">
          <ac:chgData name="Szymon Podraza-Ostrega" userId="535aac71-c4be-41bb-9bd6-3ce5fbde2fea" providerId="ADAL" clId="{A756DFEC-CA64-499C-AECF-BC596A096C92}" dt="2024-10-22T08:17:12.780" v="284" actId="478"/>
          <ac:spMkLst>
            <pc:docMk/>
            <pc:sldMk cId="1679002966" sldId="257"/>
            <ac:spMk id="3" creationId="{36A4339F-C45B-6D65-CFC4-3FA2B6063D18}"/>
          </ac:spMkLst>
        </pc:spChg>
        <pc:spChg chg="add mod">
          <ac:chgData name="Szymon Podraza-Ostrega" userId="535aac71-c4be-41bb-9bd6-3ce5fbde2fea" providerId="ADAL" clId="{A756DFEC-CA64-499C-AECF-BC596A096C92}" dt="2024-10-22T08:17:13.104" v="285"/>
          <ac:spMkLst>
            <pc:docMk/>
            <pc:sldMk cId="1679002966" sldId="257"/>
            <ac:spMk id="5" creationId="{01E67A64-3F14-0D1E-C82D-55970028489A}"/>
          </ac:spMkLst>
        </pc:spChg>
        <pc:spChg chg="mod">
          <ac:chgData name="Szymon Podraza-Ostrega" userId="535aac71-c4be-41bb-9bd6-3ce5fbde2fea" providerId="ADAL" clId="{A756DFEC-CA64-499C-AECF-BC596A096C92}" dt="2024-10-21T17:10:10.883" v="122" actId="6549"/>
          <ac:spMkLst>
            <pc:docMk/>
            <pc:sldMk cId="1679002966" sldId="257"/>
            <ac:spMk id="9" creationId="{DF35C9BC-E766-B64F-41DE-EDBEA04BBE13}"/>
          </ac:spMkLst>
        </pc:spChg>
        <pc:picChg chg="mod">
          <ac:chgData name="Szymon Podraza-Ostrega" userId="535aac71-c4be-41bb-9bd6-3ce5fbde2fea" providerId="ADAL" clId="{A756DFEC-CA64-499C-AECF-BC596A096C92}" dt="2024-10-21T17:07:26.946" v="112" actId="1076"/>
          <ac:picMkLst>
            <pc:docMk/>
            <pc:sldMk cId="1679002966" sldId="257"/>
            <ac:picMk id="6" creationId="{ADE02DD5-B4F9-0DD7-215A-DAB430692F4E}"/>
          </ac:picMkLst>
        </pc:picChg>
      </pc:sldChg>
      <pc:sldChg chg="addSp delSp modSp add mod">
        <pc:chgData name="Szymon Podraza-Ostrega" userId="535aac71-c4be-41bb-9bd6-3ce5fbde2fea" providerId="ADAL" clId="{A756DFEC-CA64-499C-AECF-BC596A096C92}" dt="2024-10-22T08:17:17.786" v="287"/>
        <pc:sldMkLst>
          <pc:docMk/>
          <pc:sldMk cId="4022889743" sldId="258"/>
        </pc:sldMkLst>
        <pc:spChg chg="add mod">
          <ac:chgData name="Szymon Podraza-Ostrega" userId="535aac71-c4be-41bb-9bd6-3ce5fbde2fea" providerId="ADAL" clId="{A756DFEC-CA64-499C-AECF-BC596A096C92}" dt="2024-10-21T17:11:46.767" v="177" actId="207"/>
          <ac:spMkLst>
            <pc:docMk/>
            <pc:sldMk cId="4022889743" sldId="258"/>
            <ac:spMk id="2" creationId="{39DD6AAA-5568-5794-F29A-8A4F8A1284D9}"/>
          </ac:spMkLst>
        </pc:spChg>
        <pc:spChg chg="add del mod">
          <ac:chgData name="Szymon Podraza-Ostrega" userId="535aac71-c4be-41bb-9bd6-3ce5fbde2fea" providerId="ADAL" clId="{A756DFEC-CA64-499C-AECF-BC596A096C92}" dt="2024-10-22T08:17:17.492" v="286" actId="478"/>
          <ac:spMkLst>
            <pc:docMk/>
            <pc:sldMk cId="4022889743" sldId="258"/>
            <ac:spMk id="3" creationId="{1F35926E-C7C6-1591-36F0-E6C1B4FE63A7}"/>
          </ac:spMkLst>
        </pc:spChg>
        <pc:spChg chg="add mod">
          <ac:chgData name="Szymon Podraza-Ostrega" userId="535aac71-c4be-41bb-9bd6-3ce5fbde2fea" providerId="ADAL" clId="{A756DFEC-CA64-499C-AECF-BC596A096C92}" dt="2024-10-22T08:17:17.786" v="287"/>
          <ac:spMkLst>
            <pc:docMk/>
            <pc:sldMk cId="4022889743" sldId="258"/>
            <ac:spMk id="5" creationId="{E710036B-41FD-486E-5565-01D62AACCE2A}"/>
          </ac:spMkLst>
        </pc:spChg>
        <pc:spChg chg="mod">
          <ac:chgData name="Szymon Podraza-Ostrega" userId="535aac71-c4be-41bb-9bd6-3ce5fbde2fea" providerId="ADAL" clId="{A756DFEC-CA64-499C-AECF-BC596A096C92}" dt="2024-10-21T17:10:20.311" v="124" actId="6549"/>
          <ac:spMkLst>
            <pc:docMk/>
            <pc:sldMk cId="4022889743" sldId="258"/>
            <ac:spMk id="9" creationId="{DF35C9BC-E766-B64F-41DE-EDBEA04BBE13}"/>
          </ac:spMkLst>
        </pc:spChg>
        <pc:picChg chg="mod">
          <ac:chgData name="Szymon Podraza-Ostrega" userId="535aac71-c4be-41bb-9bd6-3ce5fbde2fea" providerId="ADAL" clId="{A756DFEC-CA64-499C-AECF-BC596A096C92}" dt="2024-10-21T17:08:42.570" v="117" actId="14100"/>
          <ac:picMkLst>
            <pc:docMk/>
            <pc:sldMk cId="4022889743" sldId="258"/>
            <ac:picMk id="6" creationId="{ADE02DD5-B4F9-0DD7-215A-DAB430692F4E}"/>
          </ac:picMkLst>
        </pc:picChg>
        <pc:picChg chg="mod">
          <ac:chgData name="Szymon Podraza-Ostrega" userId="535aac71-c4be-41bb-9bd6-3ce5fbde2fea" providerId="ADAL" clId="{A756DFEC-CA64-499C-AECF-BC596A096C92}" dt="2024-10-21T17:08:50.262" v="120" actId="1076"/>
          <ac:picMkLst>
            <pc:docMk/>
            <pc:sldMk cId="4022889743" sldId="258"/>
            <ac:picMk id="8" creationId="{1E0A18AD-A34F-CEDE-5554-19471FED7205}"/>
          </ac:picMkLst>
        </pc:picChg>
      </pc:sldChg>
      <pc:sldChg chg="addSp delSp modSp add mod">
        <pc:chgData name="Szymon Podraza-Ostrega" userId="535aac71-c4be-41bb-9bd6-3ce5fbde2fea" providerId="ADAL" clId="{A756DFEC-CA64-499C-AECF-BC596A096C92}" dt="2024-10-22T08:17:05.718" v="281"/>
        <pc:sldMkLst>
          <pc:docMk/>
          <pc:sldMk cId="761148293" sldId="259"/>
        </pc:sldMkLst>
        <pc:spChg chg="add mod">
          <ac:chgData name="Szymon Podraza-Ostrega" userId="535aac71-c4be-41bb-9bd6-3ce5fbde2fea" providerId="ADAL" clId="{A756DFEC-CA64-499C-AECF-BC596A096C92}" dt="2024-10-22T08:17:05.718" v="281"/>
          <ac:spMkLst>
            <pc:docMk/>
            <pc:sldMk cId="761148293" sldId="259"/>
            <ac:spMk id="2" creationId="{E211C1D2-4B12-3D0B-01A9-5F6363DB25D5}"/>
          </ac:spMkLst>
        </pc:spChg>
        <pc:spChg chg="del">
          <ac:chgData name="Szymon Podraza-Ostrega" userId="535aac71-c4be-41bb-9bd6-3ce5fbde2fea" providerId="ADAL" clId="{A756DFEC-CA64-499C-AECF-BC596A096C92}" dt="2024-10-22T08:17:04.276" v="280" actId="478"/>
          <ac:spMkLst>
            <pc:docMk/>
            <pc:sldMk cId="761148293" sldId="259"/>
            <ac:spMk id="15" creationId="{75819EC0-4D91-050F-EA01-4F47CCB184B7}"/>
          </ac:spMkLst>
        </pc:spChg>
      </pc:sldChg>
      <pc:sldMasterChg chg="modTransition modSldLayout">
        <pc:chgData name="Szymon Podraza-Ostrega" userId="535aac71-c4be-41bb-9bd6-3ce5fbde2fea" providerId="ADAL" clId="{A756DFEC-CA64-499C-AECF-BC596A096C92}" dt="2024-10-21T17:06:59.433" v="108"/>
        <pc:sldMasterMkLst>
          <pc:docMk/>
          <pc:sldMasterMk cId="1266631171" sldId="2147483648"/>
        </pc:sldMasterMkLst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1282256538" sldId="2147483649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2850595830" sldId="2147483650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2644751103" sldId="2147483651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3018479617" sldId="2147483652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2087730394" sldId="2147483653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3832544280" sldId="2147483654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3853033547" sldId="2147483655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3900359859" sldId="2147483656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2691273274" sldId="2147483657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658348208" sldId="2147483658"/>
          </pc:sldLayoutMkLst>
        </pc:sldLayoutChg>
        <pc:sldLayoutChg chg="modTransition">
          <pc:chgData name="Szymon Podraza-Ostrega" userId="535aac71-c4be-41bb-9bd6-3ce5fbde2fea" providerId="ADAL" clId="{A756DFEC-CA64-499C-AECF-BC596A096C92}" dt="2024-10-21T17:06:59.433" v="108"/>
          <pc:sldLayoutMkLst>
            <pc:docMk/>
            <pc:sldMasterMk cId="1266631171" sldId="2147483648"/>
            <pc:sldLayoutMk cId="1341824959" sldId="2147483659"/>
          </pc:sldLayoutMkLst>
        </pc:sldLayoutChg>
      </pc:sldMaster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80835-70BC-1941-7B22-D7D5D3DEC2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19F243-2CBA-6FBD-1B4D-956F7E93F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7B6B7-ADC2-C992-0B82-E946CB042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71809-F83A-EA84-D3A6-78B86DF67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2E427-BAA2-2395-1EB2-FC79B9221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82256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2F094-7596-8DB1-94D1-5F9DAB156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DC40A-B084-52C2-614C-38926BC76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81C01-8DDC-31A4-F37E-225C05302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4C208-81DE-95C0-D7C2-6E2C7F8C0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D0D45-520E-EC49-2DE5-4D60C6693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58348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7F9050-3DF7-6487-D9B0-13F21B073D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2674E3-3C80-9A31-5581-9176960DF4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36798-2B00-6371-6C4D-C51CDE1E4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49476-2606-39C8-4FC8-C1AFC9EE0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6F203-5815-3BB4-2952-FD6E11A38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1824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B63F7-3AE2-DCB3-9092-21B393B09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FDA8D-343D-225B-0DE4-B1285C8DB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8744B-06D1-7030-4BD6-A754DF33F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6A596-0758-7C9D-15D1-BEB1C3315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EF02-056B-06ED-B213-8AC02A5F2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50595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40F17-CADD-C674-B386-831BAF814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A00664-9942-01C3-0D4D-B6CBBBAA6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E1824-4A4A-4EF3-4907-6267354DC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2EDD1-4250-5928-BB20-B3B34E874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4BFF6-64D1-3860-586B-4B68EA33F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44751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B97BF-CCD1-53AD-1889-95C272E4C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EC4C-5278-29DE-7C70-FF6EA43479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B4B22-AB1C-663F-0079-1665378534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2286D9-6CA0-D9DD-4AF6-696CA4CAD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4FD44-C147-45C8-B5F9-80C08EDF8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19D9A-BB0A-81C9-5962-6F8D01DCD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18479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D93B-63EA-7BBF-DCA7-9D2407E62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BF423-7780-68F0-E761-8AFF80375A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C0B466-1F4F-B361-6FE1-DB18F077E9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0B8B87-9463-1923-1207-1C98785115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C62180-2E9A-7911-3BE5-150EF39E24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F23E8F-6B04-3297-C558-8B15F1307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2D9415-FA73-112B-42EE-22A1E7778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A110C6-2B8D-C562-B92C-E408E3AC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87730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8C2BF-2F3E-143C-4DF0-195A29918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32F6E-1EFB-0344-F989-4216F87B8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C2482-F996-0A75-52AC-B817DA77A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287455-66E4-F107-217F-9FA876206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32544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582CB4-7D0B-FE3F-F232-B9E85C564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53CFCD-DE31-B0DD-37FC-72610FB36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309BF-8E18-67FF-7E19-F55C4F251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53033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149D8-63D4-05B6-18E1-1889F0FA5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669CB-A6D1-C235-88FB-C5A774ED1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D69BC-FA68-3D21-FA85-7E5E8E34C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D5CAA-0A57-63DB-30E7-BCF35C2AB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0571CD-E0D2-80B3-30FD-DE8D68238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EB3ABE-57D5-512B-0754-70FF12F27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00359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22CF5-C0F8-F7D0-E2E0-1DEC5DC2A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00EAED-4369-0099-8E4F-734E25E322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5598CB-BF1C-09C3-3E30-85D9ACECC1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8AAED7-EDF0-32CB-5C98-8ED8D654B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A7B3B-57C5-87E6-D594-C493F6A27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2BDF8-B55F-BC21-901C-51E7A379E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91273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380FE8-544E-5D1D-E2A2-C33DF4759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E384CC-5341-7EDC-6A17-51838B304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BD649-12DA-69BC-C4F5-F2ECF80945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06F7FC-6597-4514-B3E2-A017A2E2E389}" type="datetimeFigureOut">
              <a:rPr lang="en-IE" smtClean="0"/>
              <a:t>22/10/2024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A422D-A1E2-5C17-7B52-B89673CD4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6AD3C-B778-F1BF-9D9D-D0BB981EC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333340-C04C-4813-A98A-2AEBF62805F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6663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slide" Target="slide2.xm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all.alphacoders.com/big.php?i=640728" TargetMode="External"/><Relationship Id="rId11" Type="http://schemas.openxmlformats.org/officeDocument/2006/relationships/slide" Target="slide4.xml"/><Relationship Id="rId5" Type="http://schemas.microsoft.com/office/2007/relationships/hdphoto" Target="../media/hdphoto1.wdp"/><Relationship Id="rId10" Type="http://schemas.openxmlformats.org/officeDocument/2006/relationships/slide" Target="slide3.xml"/><Relationship Id="rId4" Type="http://schemas.openxmlformats.org/officeDocument/2006/relationships/image" Target="../media/image2.png"/><Relationship Id="rId9" Type="http://schemas.openxmlformats.org/officeDocument/2006/relationships/hyperlink" Target="http://www.cornwallnewswatch.com/2018/03/06/propane-company-fire-north-of-highway-417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slide" Target="slide2.xm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all.alphacoders.com/big.php?i=640728" TargetMode="External"/><Relationship Id="rId11" Type="http://schemas.openxmlformats.org/officeDocument/2006/relationships/slide" Target="slide4.xml"/><Relationship Id="rId5" Type="http://schemas.microsoft.com/office/2007/relationships/hdphoto" Target="../media/hdphoto1.wdp"/><Relationship Id="rId10" Type="http://schemas.openxmlformats.org/officeDocument/2006/relationships/slide" Target="slide3.xml"/><Relationship Id="rId4" Type="http://schemas.openxmlformats.org/officeDocument/2006/relationships/image" Target="../media/image2.png"/><Relationship Id="rId9" Type="http://schemas.openxmlformats.org/officeDocument/2006/relationships/hyperlink" Target="http://www.cornwallnewswatch.com/2018/03/06/propane-company-fire-north-of-highway-417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slide" Target="slide2.xm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all.alphacoders.com/big.php?i=640728" TargetMode="External"/><Relationship Id="rId11" Type="http://schemas.openxmlformats.org/officeDocument/2006/relationships/slide" Target="slide4.xml"/><Relationship Id="rId5" Type="http://schemas.microsoft.com/office/2007/relationships/hdphoto" Target="../media/hdphoto1.wdp"/><Relationship Id="rId10" Type="http://schemas.openxmlformats.org/officeDocument/2006/relationships/slide" Target="slide3.xml"/><Relationship Id="rId4" Type="http://schemas.openxmlformats.org/officeDocument/2006/relationships/image" Target="../media/image2.png"/><Relationship Id="rId9" Type="http://schemas.openxmlformats.org/officeDocument/2006/relationships/hyperlink" Target="http://www.cornwallnewswatch.com/2018/03/06/propane-company-fire-north-of-highway-417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slide" Target="slide2.xm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all.alphacoders.com/big.php?i=640728" TargetMode="External"/><Relationship Id="rId11" Type="http://schemas.openxmlformats.org/officeDocument/2006/relationships/slide" Target="slide4.xml"/><Relationship Id="rId5" Type="http://schemas.microsoft.com/office/2007/relationships/hdphoto" Target="../media/hdphoto1.wdp"/><Relationship Id="rId10" Type="http://schemas.openxmlformats.org/officeDocument/2006/relationships/slide" Target="slide3.xml"/><Relationship Id="rId4" Type="http://schemas.openxmlformats.org/officeDocument/2006/relationships/image" Target="../media/image2.png"/><Relationship Id="rId9" Type="http://schemas.openxmlformats.org/officeDocument/2006/relationships/hyperlink" Target="http://www.cornwallnewswatch.com/2018/03/06/propane-company-fire-north-of-highway-417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Florescent Led Light Bulb Lamp">
                <a:extLst>
                  <a:ext uri="{FF2B5EF4-FFF2-40B4-BE49-F238E27FC236}">
                    <a16:creationId xmlns:a16="http://schemas.microsoft.com/office/drawing/2014/main" id="{EE36E3C2-4293-D78D-E714-9B82624600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79739330"/>
                  </p:ext>
                </p:extLst>
              </p:nvPr>
            </p:nvGraphicFramePr>
            <p:xfrm>
              <a:off x="4626652" y="833153"/>
              <a:ext cx="2938696" cy="519169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38696" cy="5191694"/>
                    </a:xfrm>
                    <a:prstGeom prst="rect">
                      <a:avLst/>
                    </a:prstGeom>
                  </am3d:spPr>
                  <am3d:camera>
                    <am3d:pos x="0" y="0" z="603549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099330" d="1000000"/>
                    <am3d:preTrans dx="163" dy="1235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8814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Florescent Led Light Bulb Lamp">
                <a:extLst>
                  <a:ext uri="{FF2B5EF4-FFF2-40B4-BE49-F238E27FC236}">
                    <a16:creationId xmlns:a16="http://schemas.microsoft.com/office/drawing/2014/main" id="{EE36E3C2-4293-D78D-E714-9B82624600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6652" y="833153"/>
                <a:ext cx="2938696" cy="5191694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 descr="A group of ice cubes&#10;&#10;Description automatically generated">
            <a:extLst>
              <a:ext uri="{FF2B5EF4-FFF2-40B4-BE49-F238E27FC236}">
                <a16:creationId xmlns:a16="http://schemas.microsoft.com/office/drawing/2014/main" id="{ADE02DD5-B4F9-0DD7-215A-DAB430692F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-6043742" y="2051220"/>
            <a:ext cx="5700947" cy="3800631"/>
          </a:xfrm>
          <a:prstGeom prst="rect">
            <a:avLst/>
          </a:prstGeom>
        </p:spPr>
      </p:pic>
      <p:pic>
        <p:nvPicPr>
          <p:cNvPr id="8" name="Picture 7" descr="A close-up of a fire&#10;&#10;Description automatically generated">
            <a:extLst>
              <a:ext uri="{FF2B5EF4-FFF2-40B4-BE49-F238E27FC236}">
                <a16:creationId xmlns:a16="http://schemas.microsoft.com/office/drawing/2014/main" id="{1E0A18AD-A34F-CEDE-5554-19471FED72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17" b="98456" l="4188" r="99636">
                        <a14:foregroundMark x1="93036" y1="42637" x2="93218" y2="50594"/>
                        <a14:foregroundMark x1="85471" y1="31738" x2="84479" y2="31057"/>
                        <a14:foregroundMark x1="87938" y1="33432" x2="85680" y2="31881"/>
                        <a14:foregroundMark x1="96996" y1="46496" x2="99636" y2="41805"/>
                        <a14:foregroundMark x1="86618" y1="32126" x2="85298" y2="28682"/>
                        <a14:foregroundMark x1="75284" y1="94181" x2="37460" y2="99050"/>
                        <a14:foregroundMark x1="37460" y1="99050" x2="61129" y2="90143"/>
                        <a14:foregroundMark x1="61129" y1="90143" x2="75558" y2="90083"/>
                        <a14:foregroundMark x1="75558" y1="90083" x2="93855" y2="93230"/>
                        <a14:foregroundMark x1="93855" y1="93230" x2="93855" y2="83848"/>
                        <a14:foregroundMark x1="83842" y1="98040" x2="28402" y2="98515"/>
                        <a14:foregroundMark x1="28402" y1="98515" x2="19162" y2="92221"/>
                        <a14:foregroundMark x1="4688" y1="89430" x2="2048" y2="79454"/>
                        <a14:foregroundMark x1="2048" y1="79454" x2="4188" y2="64727"/>
                        <a14:foregroundMark x1="4188" y1="64727" x2="5371" y2="63242"/>
                        <a14:foregroundMark x1="49112" y1="53800" x2="47656" y2="51425"/>
                        <a14:foregroundMark x1="53573" y1="53385" x2="52435" y2="49941"/>
                        <a14:foregroundMark x1="26263" y1="20962" x2="26263" y2="18824"/>
                        <a14:foregroundMark x1="11607" y1="30404" x2="11607" y2="29097"/>
                        <a14:foregroundMark x1="16386" y1="33195" x2="16227" y2="28898"/>
                        <a14:foregroundMark x1="12426" y1="28266" x2="11789" y2="26128"/>
                        <a14:foregroundMark x1="7328" y1="59620" x2="8648" y2="57660"/>
                        <a14:foregroundMark x1="48976" y1="21200" x2="48794" y2="19240"/>
                        <a14:backgroundMark x1="46973" y1="33610" x2="44697" y2="37708"/>
                        <a14:backgroundMark x1="50933" y1="52494" x2="49613" y2="50178"/>
                        <a14:backgroundMark x1="46017" y1="54691" x2="45517" y2="53385"/>
                        <a14:backgroundMark x1="85025" y1="30107" x2="85025" y2="31116"/>
                        <a14:backgroundMark x1="85526" y1="32482" x2="85890" y2="29216"/>
                        <a14:backgroundMark x1="14156" y1="28741" x2="17160" y2="278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2977622" y="1452847"/>
            <a:ext cx="4501906" cy="3450710"/>
          </a:xfrm>
          <a:prstGeom prst="rect">
            <a:avLst/>
          </a:prstGeom>
        </p:spPr>
      </p:pic>
      <p:sp>
        <p:nvSpPr>
          <p:cNvPr id="10" name="Action Button: Blank 9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548CF718-E93B-BA17-B3A3-B1EC2697343B}"/>
              </a:ext>
            </a:extLst>
          </p:cNvPr>
          <p:cNvSpPr/>
          <p:nvPr/>
        </p:nvSpPr>
        <p:spPr>
          <a:xfrm>
            <a:off x="0" y="0"/>
            <a:ext cx="1433384" cy="6858000"/>
          </a:xfrm>
          <a:prstGeom prst="actionButtonBlank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Action Button: Blank 10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F052D509-89A9-6CAC-8AF9-1F78E1DE7F21}"/>
              </a:ext>
            </a:extLst>
          </p:cNvPr>
          <p:cNvSpPr/>
          <p:nvPr/>
        </p:nvSpPr>
        <p:spPr>
          <a:xfrm>
            <a:off x="10758616" y="0"/>
            <a:ext cx="1433384" cy="6858000"/>
          </a:xfrm>
          <a:prstGeom prst="actionButtonBlank">
            <a:avLst/>
          </a:prstGeom>
          <a:solidFill>
            <a:srgbClr val="FB4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Action Button: Blank 1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63A6A6CC-EAE9-6671-B256-67925261ECA6}"/>
              </a:ext>
            </a:extLst>
          </p:cNvPr>
          <p:cNvSpPr/>
          <p:nvPr/>
        </p:nvSpPr>
        <p:spPr>
          <a:xfrm rot="5400000">
            <a:off x="5679424" y="1778807"/>
            <a:ext cx="833154" cy="9325233"/>
          </a:xfrm>
          <a:prstGeom prst="actionButtonBlank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74937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Florescent Led Light Bulb Lamp">
                <a:extLst>
                  <a:ext uri="{FF2B5EF4-FFF2-40B4-BE49-F238E27FC236}">
                    <a16:creationId xmlns:a16="http://schemas.microsoft.com/office/drawing/2014/main" id="{EE36E3C2-4293-D78D-E714-9B82624600D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626652" y="833153"/>
              <a:ext cx="2938696" cy="519169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38696" cy="5191694"/>
                    </a:xfrm>
                    <a:prstGeom prst="rect">
                      <a:avLst/>
                    </a:prstGeom>
                  </am3d:spPr>
                  <am3d:camera>
                    <am3d:pos x="0" y="0" z="603549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099330" d="1000000"/>
                    <am3d:preTrans dx="163" dy="1235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8814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Florescent Led Light Bulb Lamp">
                <a:extLst>
                  <a:ext uri="{FF2B5EF4-FFF2-40B4-BE49-F238E27FC236}">
                    <a16:creationId xmlns:a16="http://schemas.microsoft.com/office/drawing/2014/main" id="{EE36E3C2-4293-D78D-E714-9B82624600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6652" y="833153"/>
                <a:ext cx="2938696" cy="5191694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 descr="A group of ice cubes&#10;&#10;Description automatically generated">
            <a:extLst>
              <a:ext uri="{FF2B5EF4-FFF2-40B4-BE49-F238E27FC236}">
                <a16:creationId xmlns:a16="http://schemas.microsoft.com/office/drawing/2014/main" id="{ADE02DD5-B4F9-0DD7-215A-DAB430692F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-6043742" y="2051220"/>
            <a:ext cx="5700947" cy="3800631"/>
          </a:xfrm>
          <a:prstGeom prst="rect">
            <a:avLst/>
          </a:prstGeom>
        </p:spPr>
      </p:pic>
      <p:pic>
        <p:nvPicPr>
          <p:cNvPr id="8" name="Picture 7" descr="A close-up of a fire&#10;&#10;Description automatically generated">
            <a:extLst>
              <a:ext uri="{FF2B5EF4-FFF2-40B4-BE49-F238E27FC236}">
                <a16:creationId xmlns:a16="http://schemas.microsoft.com/office/drawing/2014/main" id="{1E0A18AD-A34F-CEDE-5554-19471FED72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17" b="98456" l="4188" r="99636">
                        <a14:foregroundMark x1="93036" y1="42637" x2="93218" y2="50594"/>
                        <a14:foregroundMark x1="85471" y1="31738" x2="84479" y2="31057"/>
                        <a14:foregroundMark x1="87938" y1="33432" x2="85680" y2="31881"/>
                        <a14:foregroundMark x1="96996" y1="46496" x2="99636" y2="41805"/>
                        <a14:foregroundMark x1="86618" y1="32126" x2="85298" y2="28682"/>
                        <a14:foregroundMark x1="75284" y1="94181" x2="37460" y2="99050"/>
                        <a14:foregroundMark x1="37460" y1="99050" x2="61129" y2="90143"/>
                        <a14:foregroundMark x1="61129" y1="90143" x2="75558" y2="90083"/>
                        <a14:foregroundMark x1="75558" y1="90083" x2="93855" y2="93230"/>
                        <a14:foregroundMark x1="93855" y1="93230" x2="93855" y2="83848"/>
                        <a14:foregroundMark x1="83842" y1="98040" x2="28402" y2="98515"/>
                        <a14:foregroundMark x1="28402" y1="98515" x2="19162" y2="92221"/>
                        <a14:foregroundMark x1="4688" y1="89430" x2="2048" y2="79454"/>
                        <a14:foregroundMark x1="2048" y1="79454" x2="4188" y2="64727"/>
                        <a14:foregroundMark x1="4188" y1="64727" x2="5371" y2="63242"/>
                        <a14:foregroundMark x1="49112" y1="53800" x2="47656" y2="51425"/>
                        <a14:foregroundMark x1="53573" y1="53385" x2="52435" y2="49941"/>
                        <a14:foregroundMark x1="26263" y1="20962" x2="26263" y2="18824"/>
                        <a14:foregroundMark x1="11607" y1="30404" x2="11607" y2="29097"/>
                        <a14:foregroundMark x1="16386" y1="33195" x2="16227" y2="28898"/>
                        <a14:foregroundMark x1="12426" y1="28266" x2="11789" y2="26128"/>
                        <a14:foregroundMark x1="7328" y1="59620" x2="8648" y2="57660"/>
                        <a14:foregroundMark x1="48976" y1="21200" x2="48794" y2="19240"/>
                        <a14:backgroundMark x1="46973" y1="33610" x2="44697" y2="37708"/>
                        <a14:backgroundMark x1="50933" y1="52494" x2="49613" y2="50178"/>
                        <a14:backgroundMark x1="46017" y1="54691" x2="45517" y2="53385"/>
                        <a14:backgroundMark x1="85025" y1="30107" x2="85025" y2="31116"/>
                        <a14:backgroundMark x1="85526" y1="32482" x2="85890" y2="29216"/>
                        <a14:backgroundMark x1="14156" y1="28741" x2="17160" y2="278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2977622" y="1452847"/>
            <a:ext cx="4501906" cy="345071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F35C9BC-E766-B64F-41DE-EDBEA04BBE13}"/>
              </a:ext>
            </a:extLst>
          </p:cNvPr>
          <p:cNvSpPr/>
          <p:nvPr/>
        </p:nvSpPr>
        <p:spPr>
          <a:xfrm>
            <a:off x="4626653" y="1062681"/>
            <a:ext cx="2938696" cy="2619633"/>
          </a:xfrm>
          <a:prstGeom prst="ellipse">
            <a:avLst/>
          </a:prstGeom>
          <a:solidFill>
            <a:schemeClr val="accent6">
              <a:lumMod val="60000"/>
              <a:lumOff val="4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10" name="Action Button: Blank 9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548CF718-E93B-BA17-B3A3-B1EC2697343B}"/>
              </a:ext>
            </a:extLst>
          </p:cNvPr>
          <p:cNvSpPr/>
          <p:nvPr/>
        </p:nvSpPr>
        <p:spPr>
          <a:xfrm>
            <a:off x="0" y="0"/>
            <a:ext cx="1433384" cy="6858000"/>
          </a:xfrm>
          <a:prstGeom prst="actionButtonBlank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Action Button: Blank 10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F052D509-89A9-6CAC-8AF9-1F78E1DE7F21}"/>
              </a:ext>
            </a:extLst>
          </p:cNvPr>
          <p:cNvSpPr/>
          <p:nvPr/>
        </p:nvSpPr>
        <p:spPr>
          <a:xfrm>
            <a:off x="10758616" y="0"/>
            <a:ext cx="1433384" cy="6858000"/>
          </a:xfrm>
          <a:prstGeom prst="actionButtonBlank">
            <a:avLst/>
          </a:prstGeom>
          <a:solidFill>
            <a:srgbClr val="FB4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4" name="Callout: Down Arrow 13">
            <a:extLst>
              <a:ext uri="{FF2B5EF4-FFF2-40B4-BE49-F238E27FC236}">
                <a16:creationId xmlns:a16="http://schemas.microsoft.com/office/drawing/2014/main" id="{BA77C893-1B31-E52A-E686-3AAA87B996DB}"/>
              </a:ext>
            </a:extLst>
          </p:cNvPr>
          <p:cNvSpPr/>
          <p:nvPr/>
        </p:nvSpPr>
        <p:spPr>
          <a:xfrm>
            <a:off x="3841031" y="0"/>
            <a:ext cx="4635703" cy="1062681"/>
          </a:xfrm>
          <a:prstGeom prst="downArrowCallou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Room temperature turns the light bulb green/neutral colour </a:t>
            </a:r>
            <a:endParaRPr lang="en-IE" dirty="0"/>
          </a:p>
        </p:txBody>
      </p:sp>
      <p:sp>
        <p:nvSpPr>
          <p:cNvPr id="2" name="Action Button: Blank 1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E211C1D2-4B12-3D0B-01A9-5F6363DB25D5}"/>
              </a:ext>
            </a:extLst>
          </p:cNvPr>
          <p:cNvSpPr/>
          <p:nvPr/>
        </p:nvSpPr>
        <p:spPr>
          <a:xfrm rot="5400000">
            <a:off x="5679424" y="1778807"/>
            <a:ext cx="833154" cy="9325233"/>
          </a:xfrm>
          <a:prstGeom prst="actionButtonBlank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61148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Florescent Led Light Bulb Lamp">
                <a:extLst>
                  <a:ext uri="{FF2B5EF4-FFF2-40B4-BE49-F238E27FC236}">
                    <a16:creationId xmlns:a16="http://schemas.microsoft.com/office/drawing/2014/main" id="{EE36E3C2-4293-D78D-E714-9B82624600D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626652" y="833153"/>
              <a:ext cx="2938696" cy="519169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38696" cy="5191694"/>
                    </a:xfrm>
                    <a:prstGeom prst="rect">
                      <a:avLst/>
                    </a:prstGeom>
                  </am3d:spPr>
                  <am3d:camera>
                    <am3d:pos x="0" y="0" z="603549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099330" d="1000000"/>
                    <am3d:preTrans dx="163" dy="1235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8814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Florescent Led Light Bulb Lamp">
                <a:extLst>
                  <a:ext uri="{FF2B5EF4-FFF2-40B4-BE49-F238E27FC236}">
                    <a16:creationId xmlns:a16="http://schemas.microsoft.com/office/drawing/2014/main" id="{EE36E3C2-4293-D78D-E714-9B82624600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6652" y="833153"/>
                <a:ext cx="2938696" cy="5191694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 descr="A group of ice cubes&#10;&#10;Description automatically generated">
            <a:extLst>
              <a:ext uri="{FF2B5EF4-FFF2-40B4-BE49-F238E27FC236}">
                <a16:creationId xmlns:a16="http://schemas.microsoft.com/office/drawing/2014/main" id="{ADE02DD5-B4F9-0DD7-215A-DAB430692F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182544" y="2010599"/>
            <a:ext cx="4255203" cy="2836802"/>
          </a:xfrm>
          <a:prstGeom prst="rect">
            <a:avLst/>
          </a:prstGeom>
        </p:spPr>
      </p:pic>
      <p:pic>
        <p:nvPicPr>
          <p:cNvPr id="8" name="Picture 7" descr="A close-up of a fire&#10;&#10;Description automatically generated">
            <a:extLst>
              <a:ext uri="{FF2B5EF4-FFF2-40B4-BE49-F238E27FC236}">
                <a16:creationId xmlns:a16="http://schemas.microsoft.com/office/drawing/2014/main" id="{1E0A18AD-A34F-CEDE-5554-19471FED72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17" b="98456" l="4188" r="99636">
                        <a14:foregroundMark x1="93036" y1="42637" x2="93218" y2="50594"/>
                        <a14:foregroundMark x1="85471" y1="31738" x2="84479" y2="31057"/>
                        <a14:foregroundMark x1="87938" y1="33432" x2="85680" y2="31881"/>
                        <a14:foregroundMark x1="96996" y1="46496" x2="99636" y2="41805"/>
                        <a14:foregroundMark x1="86618" y1="32126" x2="85298" y2="28682"/>
                        <a14:foregroundMark x1="75284" y1="94181" x2="37460" y2="99050"/>
                        <a14:foregroundMark x1="37460" y1="99050" x2="61129" y2="90143"/>
                        <a14:foregroundMark x1="61129" y1="90143" x2="75558" y2="90083"/>
                        <a14:foregroundMark x1="75558" y1="90083" x2="93855" y2="93230"/>
                        <a14:foregroundMark x1="93855" y1="93230" x2="93855" y2="83848"/>
                        <a14:foregroundMark x1="83842" y1="98040" x2="28402" y2="98515"/>
                        <a14:foregroundMark x1="28402" y1="98515" x2="19162" y2="92221"/>
                        <a14:foregroundMark x1="4688" y1="89430" x2="2048" y2="79454"/>
                        <a14:foregroundMark x1="2048" y1="79454" x2="4188" y2="64727"/>
                        <a14:foregroundMark x1="4188" y1="64727" x2="5371" y2="63242"/>
                        <a14:foregroundMark x1="49112" y1="53800" x2="47656" y2="51425"/>
                        <a14:foregroundMark x1="53573" y1="53385" x2="52435" y2="49941"/>
                        <a14:foregroundMark x1="26263" y1="20962" x2="26263" y2="18824"/>
                        <a14:foregroundMark x1="11607" y1="30404" x2="11607" y2="29097"/>
                        <a14:foregroundMark x1="16386" y1="33195" x2="16227" y2="28898"/>
                        <a14:foregroundMark x1="12426" y1="28266" x2="11789" y2="26128"/>
                        <a14:foregroundMark x1="7328" y1="59620" x2="8648" y2="57660"/>
                        <a14:foregroundMark x1="48976" y1="21200" x2="48794" y2="19240"/>
                        <a14:backgroundMark x1="46973" y1="33610" x2="44697" y2="37708"/>
                        <a14:backgroundMark x1="50933" y1="52494" x2="49613" y2="50178"/>
                        <a14:backgroundMark x1="46017" y1="54691" x2="45517" y2="53385"/>
                        <a14:backgroundMark x1="85025" y1="30107" x2="85025" y2="31116"/>
                        <a14:backgroundMark x1="85526" y1="32482" x2="85890" y2="29216"/>
                        <a14:backgroundMark x1="14156" y1="28741" x2="17160" y2="278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2977622" y="1452847"/>
            <a:ext cx="4501906" cy="345071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F35C9BC-E766-B64F-41DE-EDBEA04BBE13}"/>
              </a:ext>
            </a:extLst>
          </p:cNvPr>
          <p:cNvSpPr/>
          <p:nvPr/>
        </p:nvSpPr>
        <p:spPr>
          <a:xfrm>
            <a:off x="4626653" y="1062681"/>
            <a:ext cx="2938696" cy="2619633"/>
          </a:xfrm>
          <a:prstGeom prst="ellipse">
            <a:avLst/>
          </a:prstGeom>
          <a:solidFill>
            <a:schemeClr val="tx2">
              <a:lumMod val="50000"/>
              <a:lumOff val="5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10" name="Action Button: Blank 9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548CF718-E93B-BA17-B3A3-B1EC2697343B}"/>
              </a:ext>
            </a:extLst>
          </p:cNvPr>
          <p:cNvSpPr/>
          <p:nvPr/>
        </p:nvSpPr>
        <p:spPr>
          <a:xfrm>
            <a:off x="0" y="0"/>
            <a:ext cx="1433384" cy="6858000"/>
          </a:xfrm>
          <a:prstGeom prst="actionButtonBlank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Action Button: Blank 10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F052D509-89A9-6CAC-8AF9-1F78E1DE7F21}"/>
              </a:ext>
            </a:extLst>
          </p:cNvPr>
          <p:cNvSpPr/>
          <p:nvPr/>
        </p:nvSpPr>
        <p:spPr>
          <a:xfrm>
            <a:off x="10758616" y="0"/>
            <a:ext cx="1433384" cy="6858000"/>
          </a:xfrm>
          <a:prstGeom prst="actionButtonBlank">
            <a:avLst/>
          </a:prstGeom>
          <a:solidFill>
            <a:srgbClr val="FB4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Callout: Down Arrow 1">
            <a:extLst>
              <a:ext uri="{FF2B5EF4-FFF2-40B4-BE49-F238E27FC236}">
                <a16:creationId xmlns:a16="http://schemas.microsoft.com/office/drawing/2014/main" id="{F6D6A019-F0E9-EB90-FB5D-4C2E87B91AEF}"/>
              </a:ext>
            </a:extLst>
          </p:cNvPr>
          <p:cNvSpPr/>
          <p:nvPr/>
        </p:nvSpPr>
        <p:spPr>
          <a:xfrm>
            <a:off x="2219006" y="336257"/>
            <a:ext cx="2081159" cy="1452847"/>
          </a:xfrm>
          <a:prstGeom prst="downArrowCallou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Cold turns the light bulb blue</a:t>
            </a:r>
            <a:endParaRPr lang="en-IE" dirty="0"/>
          </a:p>
        </p:txBody>
      </p:sp>
      <p:sp>
        <p:nvSpPr>
          <p:cNvPr id="5" name="Action Button: Blank 4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01E67A64-3F14-0D1E-C82D-55970028489A}"/>
              </a:ext>
            </a:extLst>
          </p:cNvPr>
          <p:cNvSpPr/>
          <p:nvPr/>
        </p:nvSpPr>
        <p:spPr>
          <a:xfrm rot="5400000">
            <a:off x="5679424" y="1778807"/>
            <a:ext cx="833154" cy="9325233"/>
          </a:xfrm>
          <a:prstGeom prst="actionButtonBlank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79002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Florescent Led Light Bulb Lamp">
                <a:extLst>
                  <a:ext uri="{FF2B5EF4-FFF2-40B4-BE49-F238E27FC236}">
                    <a16:creationId xmlns:a16="http://schemas.microsoft.com/office/drawing/2014/main" id="{EE36E3C2-4293-D78D-E714-9B82624600D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626652" y="833153"/>
              <a:ext cx="2938696" cy="519169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38696" cy="5191694"/>
                    </a:xfrm>
                    <a:prstGeom prst="rect">
                      <a:avLst/>
                    </a:prstGeom>
                  </am3d:spPr>
                  <am3d:camera>
                    <am3d:pos x="0" y="0" z="603549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099330" d="1000000"/>
                    <am3d:preTrans dx="163" dy="1235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8814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Florescent Led Light Bulb Lamp">
                <a:extLst>
                  <a:ext uri="{FF2B5EF4-FFF2-40B4-BE49-F238E27FC236}">
                    <a16:creationId xmlns:a16="http://schemas.microsoft.com/office/drawing/2014/main" id="{EE36E3C2-4293-D78D-E714-9B82624600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6652" y="833153"/>
                <a:ext cx="2938696" cy="5191694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 descr="A group of ice cubes&#10;&#10;Description automatically generated">
            <a:extLst>
              <a:ext uri="{FF2B5EF4-FFF2-40B4-BE49-F238E27FC236}">
                <a16:creationId xmlns:a16="http://schemas.microsoft.com/office/drawing/2014/main" id="{ADE02DD5-B4F9-0DD7-215A-DAB430692F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-5214550" y="1205761"/>
            <a:ext cx="5462460" cy="3641640"/>
          </a:xfrm>
          <a:prstGeom prst="rect">
            <a:avLst/>
          </a:prstGeom>
        </p:spPr>
      </p:pic>
      <p:pic>
        <p:nvPicPr>
          <p:cNvPr id="8" name="Picture 7" descr="A close-up of a fire&#10;&#10;Description automatically generated">
            <a:extLst>
              <a:ext uri="{FF2B5EF4-FFF2-40B4-BE49-F238E27FC236}">
                <a16:creationId xmlns:a16="http://schemas.microsoft.com/office/drawing/2014/main" id="{1E0A18AD-A34F-CEDE-5554-19471FED72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17" b="98456" l="4188" r="99636">
                        <a14:foregroundMark x1="93036" y1="42637" x2="93218" y2="50594"/>
                        <a14:foregroundMark x1="85471" y1="31738" x2="84479" y2="31057"/>
                        <a14:foregroundMark x1="87938" y1="33432" x2="85680" y2="31881"/>
                        <a14:foregroundMark x1="96996" y1="46496" x2="99636" y2="41805"/>
                        <a14:foregroundMark x1="86618" y1="32126" x2="85298" y2="28682"/>
                        <a14:foregroundMark x1="75284" y1="94181" x2="37460" y2="99050"/>
                        <a14:foregroundMark x1="37460" y1="99050" x2="61129" y2="90143"/>
                        <a14:foregroundMark x1="61129" y1="90143" x2="75558" y2="90083"/>
                        <a14:foregroundMark x1="75558" y1="90083" x2="93855" y2="93230"/>
                        <a14:foregroundMark x1="93855" y1="93230" x2="93855" y2="83848"/>
                        <a14:foregroundMark x1="83842" y1="98040" x2="28402" y2="98515"/>
                        <a14:foregroundMark x1="28402" y1="98515" x2="19162" y2="92221"/>
                        <a14:foregroundMark x1="4688" y1="89430" x2="2048" y2="79454"/>
                        <a14:foregroundMark x1="2048" y1="79454" x2="4188" y2="64727"/>
                        <a14:foregroundMark x1="4188" y1="64727" x2="5371" y2="63242"/>
                        <a14:foregroundMark x1="49112" y1="53800" x2="47656" y2="51425"/>
                        <a14:foregroundMark x1="53573" y1="53385" x2="52435" y2="49941"/>
                        <a14:foregroundMark x1="26263" y1="20962" x2="26263" y2="18824"/>
                        <a14:foregroundMark x1="11607" y1="30404" x2="11607" y2="29097"/>
                        <a14:foregroundMark x1="16386" y1="33195" x2="16227" y2="28898"/>
                        <a14:foregroundMark x1="12426" y1="28266" x2="11789" y2="26128"/>
                        <a14:foregroundMark x1="7328" y1="59620" x2="8648" y2="57660"/>
                        <a14:foregroundMark x1="48976" y1="21200" x2="48794" y2="19240"/>
                        <a14:backgroundMark x1="46973" y1="33610" x2="44697" y2="37708"/>
                        <a14:backgroundMark x1="50933" y1="52494" x2="49613" y2="50178"/>
                        <a14:backgroundMark x1="46017" y1="54691" x2="45517" y2="53385"/>
                        <a14:backgroundMark x1="85025" y1="30107" x2="85025" y2="31116"/>
                        <a14:backgroundMark x1="85526" y1="32482" x2="85890" y2="29216"/>
                        <a14:backgroundMark x1="14156" y1="28741" x2="17160" y2="278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565348" y="1977080"/>
            <a:ext cx="3132112" cy="240076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F35C9BC-E766-B64F-41DE-EDBEA04BBE13}"/>
              </a:ext>
            </a:extLst>
          </p:cNvPr>
          <p:cNvSpPr/>
          <p:nvPr/>
        </p:nvSpPr>
        <p:spPr>
          <a:xfrm>
            <a:off x="4626653" y="1062681"/>
            <a:ext cx="2938696" cy="2619633"/>
          </a:xfrm>
          <a:prstGeom prst="ellipse">
            <a:avLst/>
          </a:prstGeom>
          <a:solidFill>
            <a:srgbClr val="FB4A2D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10" name="Action Button: Blank 9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548CF718-E93B-BA17-B3A3-B1EC2697343B}"/>
              </a:ext>
            </a:extLst>
          </p:cNvPr>
          <p:cNvSpPr/>
          <p:nvPr/>
        </p:nvSpPr>
        <p:spPr>
          <a:xfrm>
            <a:off x="0" y="0"/>
            <a:ext cx="1433384" cy="6858000"/>
          </a:xfrm>
          <a:prstGeom prst="actionButtonBlank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Action Button: Blank 10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F052D509-89A9-6CAC-8AF9-1F78E1DE7F21}"/>
              </a:ext>
            </a:extLst>
          </p:cNvPr>
          <p:cNvSpPr/>
          <p:nvPr/>
        </p:nvSpPr>
        <p:spPr>
          <a:xfrm>
            <a:off x="10758616" y="0"/>
            <a:ext cx="1433384" cy="6858000"/>
          </a:xfrm>
          <a:prstGeom prst="actionButtonBlank">
            <a:avLst/>
          </a:prstGeom>
          <a:solidFill>
            <a:srgbClr val="FB4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Callout: Down Arrow 1">
            <a:extLst>
              <a:ext uri="{FF2B5EF4-FFF2-40B4-BE49-F238E27FC236}">
                <a16:creationId xmlns:a16="http://schemas.microsoft.com/office/drawing/2014/main" id="{39DD6AAA-5568-5794-F29A-8A4F8A1284D9}"/>
              </a:ext>
            </a:extLst>
          </p:cNvPr>
          <p:cNvSpPr/>
          <p:nvPr/>
        </p:nvSpPr>
        <p:spPr>
          <a:xfrm>
            <a:off x="7903115" y="409469"/>
            <a:ext cx="2081159" cy="1452847"/>
          </a:xfrm>
          <a:prstGeom prst="downArrowCallou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Heat turns the light bulb red</a:t>
            </a:r>
            <a:endParaRPr lang="en-IE" dirty="0"/>
          </a:p>
        </p:txBody>
      </p:sp>
      <p:sp>
        <p:nvSpPr>
          <p:cNvPr id="5" name="Action Button: Blank 4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E710036B-41FD-486E-5565-01D62AACCE2A}"/>
              </a:ext>
            </a:extLst>
          </p:cNvPr>
          <p:cNvSpPr/>
          <p:nvPr/>
        </p:nvSpPr>
        <p:spPr>
          <a:xfrm rot="5400000">
            <a:off x="5679424" y="1778807"/>
            <a:ext cx="833154" cy="9325233"/>
          </a:xfrm>
          <a:prstGeom prst="actionButtonBlank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22889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22</Words>
  <Application>Microsoft Office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Szymon Podraza-Ostrega</dc:creator>
  <cp:lastModifiedBy>Szymon Podraza-Ostrega</cp:lastModifiedBy>
  <cp:revision>1</cp:revision>
  <dcterms:created xsi:type="dcterms:W3CDTF">2024-10-21T09:04:04Z</dcterms:created>
  <dcterms:modified xsi:type="dcterms:W3CDTF">2024-10-22T08:17:31Z</dcterms:modified>
</cp:coreProperties>
</file>

<file path=docProps/thumbnail.jpeg>
</file>